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5A096-919D-416B-AF5B-A825CFA84F96}" type="datetimeFigureOut">
              <a:rPr lang="cs-CZ" smtClean="0"/>
              <a:pPr/>
              <a:t>22.4.2015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8C7EF-378D-4494-8A4D-6B66EAFBFD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82870F-C4AB-40BF-ABE6-59B6F0E874BF}" type="slidenum">
              <a:rPr lang="cs-CZ"/>
              <a:pPr/>
              <a:t>1</a:t>
            </a:fld>
            <a:endParaRPr lang="cs-CZ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3" y="4343231"/>
            <a:ext cx="5476896" cy="410563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631" y="2130879"/>
            <a:ext cx="7772739" cy="146957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261" y="3885721"/>
            <a:ext cx="6401479" cy="1753400"/>
          </a:xfrm>
        </p:spPr>
        <p:txBody>
          <a:bodyPr/>
          <a:lstStyle>
            <a:lvl1pPr marL="0" indent="0" algn="ctr">
              <a:buNone/>
              <a:defRPr/>
            </a:lvl1pPr>
            <a:lvl2pPr marL="400919" indent="0" algn="ctr">
              <a:buNone/>
              <a:defRPr/>
            </a:lvl2pPr>
            <a:lvl3pPr marL="801837" indent="0" algn="ctr">
              <a:buNone/>
              <a:defRPr/>
            </a:lvl3pPr>
            <a:lvl4pPr marL="1202756" indent="0" algn="ctr">
              <a:buNone/>
              <a:defRPr/>
            </a:lvl4pPr>
            <a:lvl5pPr marL="1603675" indent="0" algn="ctr">
              <a:buNone/>
              <a:defRPr/>
            </a:lvl5pPr>
            <a:lvl6pPr marL="2004593" indent="0" algn="ctr">
              <a:buNone/>
              <a:defRPr/>
            </a:lvl6pPr>
            <a:lvl7pPr marL="2405512" indent="0" algn="ctr">
              <a:buNone/>
              <a:defRPr/>
            </a:lvl7pPr>
            <a:lvl8pPr marL="2806431" indent="0" algn="ctr">
              <a:buNone/>
              <a:defRPr/>
            </a:lvl8pPr>
            <a:lvl9pPr marL="3207349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6887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481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1424" y="262218"/>
            <a:ext cx="2054175" cy="58566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540" y="262218"/>
            <a:ext cx="6033546" cy="5856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7731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410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288" y="4407275"/>
            <a:ext cx="7772739" cy="1361514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288" y="2906006"/>
            <a:ext cx="7772739" cy="1501268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919" indent="0">
              <a:buNone/>
              <a:defRPr sz="1600"/>
            </a:lvl2pPr>
            <a:lvl3pPr marL="801837" indent="0">
              <a:buNone/>
              <a:defRPr sz="1400"/>
            </a:lvl3pPr>
            <a:lvl4pPr marL="1202756" indent="0">
              <a:buNone/>
              <a:defRPr sz="1200"/>
            </a:lvl4pPr>
            <a:lvl5pPr marL="1603675" indent="0">
              <a:buNone/>
              <a:defRPr sz="1200"/>
            </a:lvl5pPr>
            <a:lvl6pPr marL="2004593" indent="0">
              <a:buNone/>
              <a:defRPr sz="1200"/>
            </a:lvl6pPr>
            <a:lvl7pPr marL="2405512" indent="0">
              <a:buNone/>
              <a:defRPr sz="1200"/>
            </a:lvl7pPr>
            <a:lvl8pPr marL="2806431" indent="0">
              <a:buNone/>
              <a:defRPr sz="1200"/>
            </a:lvl8pPr>
            <a:lvl9pPr marL="3207349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369200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540" y="1605002"/>
            <a:ext cx="4043182" cy="451389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1060" y="1605002"/>
            <a:ext cx="4044539" cy="451389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0503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540" y="275186"/>
            <a:ext cx="8228920" cy="114251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540" y="1534406"/>
            <a:ext cx="4040467" cy="64113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919" indent="0">
              <a:buNone/>
              <a:defRPr sz="1800" b="1"/>
            </a:lvl2pPr>
            <a:lvl3pPr marL="801837" indent="0">
              <a:buNone/>
              <a:defRPr sz="1600" b="1"/>
            </a:lvl3pPr>
            <a:lvl4pPr marL="1202756" indent="0">
              <a:buNone/>
              <a:defRPr sz="1400" b="1"/>
            </a:lvl4pPr>
            <a:lvl5pPr marL="1603675" indent="0">
              <a:buNone/>
              <a:defRPr sz="1400" b="1"/>
            </a:lvl5pPr>
            <a:lvl6pPr marL="2004593" indent="0">
              <a:buNone/>
              <a:defRPr sz="1400" b="1"/>
            </a:lvl6pPr>
            <a:lvl7pPr marL="2405512" indent="0">
              <a:buNone/>
              <a:defRPr sz="1400" b="1"/>
            </a:lvl7pPr>
            <a:lvl8pPr marL="2806431" indent="0">
              <a:buNone/>
              <a:defRPr sz="1400" b="1"/>
            </a:lvl8pPr>
            <a:lvl9pPr marL="3207349" indent="0">
              <a:buNone/>
              <a:defRPr sz="14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540" y="2175542"/>
            <a:ext cx="4040467" cy="395055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637" y="1534406"/>
            <a:ext cx="4041824" cy="64113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919" indent="0">
              <a:buNone/>
              <a:defRPr sz="1800" b="1"/>
            </a:lvl2pPr>
            <a:lvl3pPr marL="801837" indent="0">
              <a:buNone/>
              <a:defRPr sz="1600" b="1"/>
            </a:lvl3pPr>
            <a:lvl4pPr marL="1202756" indent="0">
              <a:buNone/>
              <a:defRPr sz="1400" b="1"/>
            </a:lvl4pPr>
            <a:lvl5pPr marL="1603675" indent="0">
              <a:buNone/>
              <a:defRPr sz="1400" b="1"/>
            </a:lvl5pPr>
            <a:lvl6pPr marL="2004593" indent="0">
              <a:buNone/>
              <a:defRPr sz="1400" b="1"/>
            </a:lvl6pPr>
            <a:lvl7pPr marL="2405512" indent="0">
              <a:buNone/>
              <a:defRPr sz="1400" b="1"/>
            </a:lvl7pPr>
            <a:lvl8pPr marL="2806431" indent="0">
              <a:buNone/>
              <a:defRPr sz="1400" b="1"/>
            </a:lvl8pPr>
            <a:lvl9pPr marL="3207349" indent="0">
              <a:buNone/>
              <a:defRPr sz="14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637" y="2175542"/>
            <a:ext cx="4041824" cy="395055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0919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0926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634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540" y="273744"/>
            <a:ext cx="3008627" cy="11612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4782" y="273744"/>
            <a:ext cx="5111679" cy="585235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540" y="1434993"/>
            <a:ext cx="3008627" cy="4691103"/>
          </a:xfrm>
        </p:spPr>
        <p:txBody>
          <a:bodyPr/>
          <a:lstStyle>
            <a:lvl1pPr marL="0" indent="0">
              <a:buNone/>
              <a:defRPr sz="1200"/>
            </a:lvl1pPr>
            <a:lvl2pPr marL="400919" indent="0">
              <a:buNone/>
              <a:defRPr sz="1100"/>
            </a:lvl2pPr>
            <a:lvl3pPr marL="801837" indent="0">
              <a:buNone/>
              <a:defRPr sz="900"/>
            </a:lvl3pPr>
            <a:lvl4pPr marL="1202756" indent="0">
              <a:buNone/>
              <a:defRPr sz="800"/>
            </a:lvl4pPr>
            <a:lvl5pPr marL="1603675" indent="0">
              <a:buNone/>
              <a:defRPr sz="800"/>
            </a:lvl5pPr>
            <a:lvl6pPr marL="2004593" indent="0">
              <a:buNone/>
              <a:defRPr sz="800"/>
            </a:lvl6pPr>
            <a:lvl7pPr marL="2405512" indent="0">
              <a:buNone/>
              <a:defRPr sz="800"/>
            </a:lvl7pPr>
            <a:lvl8pPr marL="2806431" indent="0">
              <a:buNone/>
              <a:defRPr sz="800"/>
            </a:lvl8pPr>
            <a:lvl9pPr marL="3207349" indent="0">
              <a:buNone/>
              <a:defRPr sz="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27666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143" y="4800600"/>
            <a:ext cx="5486400" cy="56621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143" y="612322"/>
            <a:ext cx="5486400" cy="4114800"/>
          </a:xfrm>
        </p:spPr>
        <p:txBody>
          <a:bodyPr/>
          <a:lstStyle>
            <a:lvl1pPr marL="0" indent="0">
              <a:buNone/>
              <a:defRPr sz="2800"/>
            </a:lvl1pPr>
            <a:lvl2pPr marL="400919" indent="0">
              <a:buNone/>
              <a:defRPr sz="2500"/>
            </a:lvl2pPr>
            <a:lvl3pPr marL="801837" indent="0">
              <a:buNone/>
              <a:defRPr sz="2100"/>
            </a:lvl3pPr>
            <a:lvl4pPr marL="1202756" indent="0">
              <a:buNone/>
              <a:defRPr sz="1800"/>
            </a:lvl4pPr>
            <a:lvl5pPr marL="1603675" indent="0">
              <a:buNone/>
              <a:defRPr sz="1800"/>
            </a:lvl5pPr>
            <a:lvl6pPr marL="2004593" indent="0">
              <a:buNone/>
              <a:defRPr sz="1800"/>
            </a:lvl6pPr>
            <a:lvl7pPr marL="2405512" indent="0">
              <a:buNone/>
              <a:defRPr sz="1800"/>
            </a:lvl7pPr>
            <a:lvl8pPr marL="2806431" indent="0">
              <a:buNone/>
              <a:defRPr sz="1800"/>
            </a:lvl8pPr>
            <a:lvl9pPr marL="3207349" indent="0">
              <a:buNone/>
              <a:defRPr sz="18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143" y="5366818"/>
            <a:ext cx="5486400" cy="805382"/>
          </a:xfrm>
        </p:spPr>
        <p:txBody>
          <a:bodyPr/>
          <a:lstStyle>
            <a:lvl1pPr marL="0" indent="0">
              <a:buNone/>
              <a:defRPr sz="1200"/>
            </a:lvl1pPr>
            <a:lvl2pPr marL="400919" indent="0">
              <a:buNone/>
              <a:defRPr sz="1100"/>
            </a:lvl2pPr>
            <a:lvl3pPr marL="801837" indent="0">
              <a:buNone/>
              <a:defRPr sz="900"/>
            </a:lvl3pPr>
            <a:lvl4pPr marL="1202756" indent="0">
              <a:buNone/>
              <a:defRPr sz="800"/>
            </a:lvl4pPr>
            <a:lvl5pPr marL="1603675" indent="0">
              <a:buNone/>
              <a:defRPr sz="800"/>
            </a:lvl5pPr>
            <a:lvl6pPr marL="2004593" indent="0">
              <a:buNone/>
              <a:defRPr sz="800"/>
            </a:lvl6pPr>
            <a:lvl7pPr marL="2405512" indent="0">
              <a:buNone/>
              <a:defRPr sz="800"/>
            </a:lvl7pPr>
            <a:lvl8pPr marL="2806431" indent="0">
              <a:buNone/>
              <a:defRPr sz="800"/>
            </a:lvl8pPr>
            <a:lvl9pPr marL="3207349" indent="0">
              <a:buNone/>
              <a:defRPr sz="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145098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540" y="262218"/>
            <a:ext cx="8218059" cy="116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540" y="1605002"/>
            <a:ext cx="8218059" cy="451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420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93959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+mj-lt"/>
          <a:ea typeface="+mj-ea"/>
          <a:cs typeface="+mj-cs"/>
        </a:defRPr>
      </a:lvl1pPr>
      <a:lvl2pPr marL="651493" indent="-250574" algn="ctr" defTabSz="393959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cs typeface="Arial" charset="0"/>
        </a:defRPr>
      </a:lvl2pPr>
      <a:lvl3pPr marL="1002297" indent="-200459" algn="ctr" defTabSz="393959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cs typeface="Arial" charset="0"/>
        </a:defRPr>
      </a:lvl3pPr>
      <a:lvl4pPr marL="1403215" indent="-200459" algn="ctr" defTabSz="393959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cs typeface="Arial" charset="0"/>
        </a:defRPr>
      </a:lvl4pPr>
      <a:lvl5pPr marL="1804134" indent="-200459" algn="ctr" defTabSz="393959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cs typeface="Arial" charset="0"/>
        </a:defRPr>
      </a:lvl5pPr>
      <a:lvl6pPr marL="2205053" indent="-200459" algn="ctr" defTabSz="393959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cs typeface="Arial" charset="0"/>
        </a:defRPr>
      </a:lvl6pPr>
      <a:lvl7pPr marL="2605971" indent="-200459" algn="ctr" defTabSz="393959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cs typeface="Arial" charset="0"/>
        </a:defRPr>
      </a:lvl7pPr>
      <a:lvl8pPr marL="3006890" indent="-200459" algn="ctr" defTabSz="393959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cs typeface="Arial" charset="0"/>
        </a:defRPr>
      </a:lvl8pPr>
      <a:lvl9pPr marL="3407809" indent="-200459" algn="ctr" defTabSz="393959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00689" indent="-300689" algn="l" defTabSz="393959" rtl="0" eaLnBrk="1" fontAlgn="base" hangingPunct="1">
        <a:lnSpc>
          <a:spcPct val="96000"/>
        </a:lnSpc>
        <a:spcBef>
          <a:spcPct val="0"/>
        </a:spcBef>
        <a:spcAft>
          <a:spcPts val="125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651493" indent="-250574" algn="l" defTabSz="393959" rtl="0" eaLnBrk="1" fontAlgn="base" hangingPunct="1">
        <a:lnSpc>
          <a:spcPct val="96000"/>
        </a:lnSpc>
        <a:spcBef>
          <a:spcPct val="0"/>
        </a:spcBef>
        <a:spcAft>
          <a:spcPts val="998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cs typeface="+mn-cs"/>
        </a:defRPr>
      </a:lvl2pPr>
      <a:lvl3pPr marL="1002297" indent="-200459" algn="l" defTabSz="393959" rtl="0" eaLnBrk="1" fontAlgn="base" hangingPunct="1">
        <a:lnSpc>
          <a:spcPct val="96000"/>
        </a:lnSpc>
        <a:spcBef>
          <a:spcPct val="0"/>
        </a:spcBef>
        <a:spcAft>
          <a:spcPts val="745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3pPr>
      <a:lvl4pPr marL="1403215" indent="-200459" algn="l" defTabSz="393959" rtl="0" eaLnBrk="1" fontAlgn="base" hangingPunct="1">
        <a:lnSpc>
          <a:spcPct val="96000"/>
        </a:lnSpc>
        <a:spcBef>
          <a:spcPct val="0"/>
        </a:spcBef>
        <a:spcAft>
          <a:spcPts val="504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4pPr>
      <a:lvl5pPr marL="1804134" indent="-200459" algn="l" defTabSz="393959" rtl="0" eaLnBrk="1" fontAlgn="base" hangingPunct="1">
        <a:lnSpc>
          <a:spcPct val="96000"/>
        </a:lnSpc>
        <a:spcBef>
          <a:spcPct val="0"/>
        </a:spcBef>
        <a:spcAft>
          <a:spcPts val="253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5pPr>
      <a:lvl6pPr marL="2205053" indent="-200459" algn="l" defTabSz="393959" rtl="0" eaLnBrk="1" fontAlgn="base" hangingPunct="1">
        <a:lnSpc>
          <a:spcPct val="96000"/>
        </a:lnSpc>
        <a:spcBef>
          <a:spcPct val="0"/>
        </a:spcBef>
        <a:spcAft>
          <a:spcPts val="253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6pPr>
      <a:lvl7pPr marL="2605971" indent="-200459" algn="l" defTabSz="393959" rtl="0" eaLnBrk="1" fontAlgn="base" hangingPunct="1">
        <a:lnSpc>
          <a:spcPct val="96000"/>
        </a:lnSpc>
        <a:spcBef>
          <a:spcPct val="0"/>
        </a:spcBef>
        <a:spcAft>
          <a:spcPts val="253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7pPr>
      <a:lvl8pPr marL="3006890" indent="-200459" algn="l" defTabSz="393959" rtl="0" eaLnBrk="1" fontAlgn="base" hangingPunct="1">
        <a:lnSpc>
          <a:spcPct val="96000"/>
        </a:lnSpc>
        <a:spcBef>
          <a:spcPct val="0"/>
        </a:spcBef>
        <a:spcAft>
          <a:spcPts val="253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8pPr>
      <a:lvl9pPr marL="3407809" indent="-200459" algn="l" defTabSz="393959" rtl="0" eaLnBrk="1" fontAlgn="base" hangingPunct="1">
        <a:lnSpc>
          <a:spcPct val="96000"/>
        </a:lnSpc>
        <a:spcBef>
          <a:spcPct val="0"/>
        </a:spcBef>
        <a:spcAft>
          <a:spcPts val="253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8018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919" algn="l" defTabSz="8018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837" algn="l" defTabSz="8018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756" algn="l" defTabSz="8018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3675" algn="l" defTabSz="8018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4593" algn="l" defTabSz="8018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5512" algn="l" defTabSz="8018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6431" algn="l" defTabSz="8018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7349" algn="l" defTabSz="8018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923226" y="1862900"/>
            <a:ext cx="7389873" cy="1440"/>
          </a:xfrm>
          <a:prstGeom prst="line">
            <a:avLst/>
          </a:prstGeom>
          <a:noFill/>
          <a:ln w="18000">
            <a:solidFill>
              <a:srgbClr val="034E8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0178" tIns="40089" rIns="80178" bIns="40089"/>
          <a:lstStyle/>
          <a:p>
            <a:endParaRPr lang="cs-CZ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242282" y="2041552"/>
            <a:ext cx="2984189" cy="1870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78" tIns="40089" rIns="80178" bIns="40089" anchor="ctr"/>
          <a:lstStyle/>
          <a:p>
            <a:endParaRPr lang="cs-CZ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315333" y="3976489"/>
            <a:ext cx="2984189" cy="1870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78" tIns="40089" rIns="80178" bIns="40089" anchor="ctr"/>
          <a:lstStyle/>
          <a:p>
            <a:endParaRPr lang="cs-CZ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92229" y="1925909"/>
            <a:ext cx="7607293" cy="44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8916" tIns="39458" rIns="78916" bIns="3945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Aft>
                <a:spcPts val="526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GB" sz="2100" b="1" dirty="0" smtClean="0">
                <a:latin typeface="Franklin Gothic Book" pitchFamily="34" charset="0"/>
              </a:rPr>
              <a:t>Participant</a:t>
            </a:r>
            <a:r>
              <a:rPr lang="cs-CZ" sz="2100" b="1" dirty="0" smtClean="0">
                <a:latin typeface="Franklin Gothic Book" pitchFamily="34" charset="0"/>
              </a:rPr>
              <a:t>(s)</a:t>
            </a:r>
            <a:r>
              <a:rPr lang="en-GB" sz="2100" b="1" dirty="0" smtClean="0">
                <a:latin typeface="Franklin Gothic Book" pitchFamily="34" charset="0"/>
              </a:rPr>
              <a:t>: </a:t>
            </a:r>
            <a:r>
              <a:rPr lang="cs-CZ" sz="2100" b="1" dirty="0" smtClean="0">
                <a:latin typeface="Franklin Gothic Book" pitchFamily="34" charset="0"/>
              </a:rPr>
              <a:t> </a:t>
            </a:r>
            <a:r>
              <a:rPr lang="cs-CZ" sz="2100" b="1" dirty="0" err="1" smtClean="0">
                <a:latin typeface="Franklin Gothic Book" pitchFamily="34" charset="0"/>
              </a:rPr>
              <a:t>Mr</a:t>
            </a:r>
            <a:r>
              <a:rPr lang="cs-CZ" sz="2100" b="1" dirty="0" smtClean="0">
                <a:latin typeface="Franklin Gothic Book" pitchFamily="34" charset="0"/>
              </a:rPr>
              <a:t>(s). ……, </a:t>
            </a:r>
            <a:r>
              <a:rPr lang="cs-CZ" sz="2100" b="1" dirty="0" err="1" smtClean="0">
                <a:latin typeface="Franklin Gothic Book" pitchFamily="34" charset="0"/>
              </a:rPr>
              <a:t>Occupation</a:t>
            </a:r>
            <a:endParaRPr lang="en-GB" sz="2100" dirty="0" smtClean="0">
              <a:latin typeface="Franklin Gothic Book" pitchFamily="34" charset="0"/>
            </a:endParaRPr>
          </a:p>
          <a:p>
            <a:pPr lvl="1">
              <a:spcAft>
                <a:spcPts val="526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cs-CZ" sz="2100" b="1" dirty="0" smtClean="0">
                <a:latin typeface="Franklin Gothic Book" pitchFamily="34" charset="0"/>
              </a:rPr>
              <a:t>E</a:t>
            </a:r>
            <a:r>
              <a:rPr lang="en-GB" sz="2100" b="1" dirty="0" smtClean="0">
                <a:latin typeface="Franklin Gothic Book" pitchFamily="34" charset="0"/>
              </a:rPr>
              <a:t>mail</a:t>
            </a:r>
            <a:r>
              <a:rPr lang="cs-CZ" sz="2100" b="1" dirty="0" smtClean="0">
                <a:latin typeface="Franklin Gothic Book" pitchFamily="34" charset="0"/>
              </a:rPr>
              <a:t>(s)</a:t>
            </a:r>
            <a:r>
              <a:rPr lang="en-GB" sz="2100" b="1" dirty="0" smtClean="0">
                <a:latin typeface="Franklin Gothic Book" pitchFamily="34" charset="0"/>
              </a:rPr>
              <a:t>: </a:t>
            </a:r>
            <a:r>
              <a:rPr lang="cs-CZ" sz="2100" b="1" dirty="0" smtClean="0">
                <a:latin typeface="Franklin Gothic Book" pitchFamily="34" charset="0"/>
              </a:rPr>
              <a:t> </a:t>
            </a:r>
            <a:r>
              <a:rPr lang="cs-CZ" sz="2100" dirty="0" smtClean="0">
                <a:solidFill>
                  <a:schemeClr val="accent2"/>
                </a:solidFill>
                <a:latin typeface="Franklin Gothic Book" pitchFamily="34" charset="0"/>
              </a:rPr>
              <a:t> </a:t>
            </a:r>
            <a:r>
              <a:rPr lang="cs-CZ" sz="2100" b="1" dirty="0" smtClean="0">
                <a:latin typeface="Franklin Gothic Book" pitchFamily="34" charset="0"/>
              </a:rPr>
              <a:t>  </a:t>
            </a:r>
            <a:r>
              <a:rPr lang="cs-CZ" sz="2100" b="1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	</a:t>
            </a:r>
            <a:endParaRPr lang="en-GB" sz="2100" b="1" dirty="0" smtClean="0">
              <a:solidFill>
                <a:schemeClr val="accent2">
                  <a:lumMod val="50000"/>
                </a:schemeClr>
              </a:solidFill>
              <a:latin typeface="Franklin Gothic Book" pitchFamily="34" charset="0"/>
            </a:endParaRPr>
          </a:p>
          <a:p>
            <a:pPr lvl="1">
              <a:spcAft>
                <a:spcPts val="526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GB" sz="2100" b="1" dirty="0" smtClean="0">
                <a:latin typeface="Franklin Gothic Book" pitchFamily="34" charset="0"/>
              </a:rPr>
              <a:t>Product</a:t>
            </a:r>
            <a:r>
              <a:rPr lang="cs-CZ" sz="2100" b="1" dirty="0" smtClean="0">
                <a:latin typeface="Franklin Gothic Book" pitchFamily="34" charset="0"/>
              </a:rPr>
              <a:t>s</a:t>
            </a:r>
            <a:r>
              <a:rPr lang="en-GB" sz="2100" b="1" dirty="0" smtClean="0">
                <a:latin typeface="Franklin Gothic Book" pitchFamily="34" charset="0"/>
              </a:rPr>
              <a:t> and Services:</a:t>
            </a:r>
            <a:r>
              <a:rPr lang="cs-CZ" sz="2100" b="1" dirty="0" smtClean="0">
                <a:latin typeface="Franklin Gothic Book" pitchFamily="34" charset="0"/>
              </a:rPr>
              <a:t> </a:t>
            </a:r>
          </a:p>
          <a:p>
            <a:pPr lvl="1">
              <a:spcAft>
                <a:spcPts val="526"/>
              </a:spcAft>
              <a:buClr>
                <a:schemeClr val="accent2"/>
              </a:buClr>
            </a:pPr>
            <a:r>
              <a:rPr lang="cs-CZ" sz="2100" b="1" smtClean="0">
                <a:latin typeface="Franklin Gothic Book" pitchFamily="34" charset="0"/>
              </a:rPr>
              <a:t>(BRIEFLY) </a:t>
            </a:r>
            <a:r>
              <a:rPr lang="cs-CZ" sz="2100" b="1" dirty="0" err="1" smtClean="0">
                <a:latin typeface="Franklin Gothic Book" pitchFamily="34" charset="0"/>
              </a:rPr>
              <a:t>describe</a:t>
            </a:r>
            <a:r>
              <a:rPr lang="cs-CZ" sz="2100" b="1" dirty="0" smtClean="0">
                <a:latin typeface="Franklin Gothic Book" pitchFamily="34" charset="0"/>
              </a:rPr>
              <a:t> </a:t>
            </a:r>
            <a:r>
              <a:rPr lang="cs-CZ" sz="2100" b="1" dirty="0" err="1" smtClean="0">
                <a:latin typeface="Franklin Gothic Book" pitchFamily="34" charset="0"/>
              </a:rPr>
              <a:t>company</a:t>
            </a:r>
            <a:r>
              <a:rPr lang="cs-CZ" sz="2100" b="1" dirty="0" smtClean="0">
                <a:latin typeface="Franklin Gothic Book" pitchFamily="34" charset="0"/>
              </a:rPr>
              <a:t> profile – </a:t>
            </a:r>
            <a:r>
              <a:rPr lang="cs-CZ" sz="2100" b="1" dirty="0" err="1" smtClean="0">
                <a:latin typeface="Franklin Gothic Book" pitchFamily="34" charset="0"/>
              </a:rPr>
              <a:t>one</a:t>
            </a:r>
            <a:r>
              <a:rPr lang="cs-CZ" sz="2100" b="1" dirty="0" smtClean="0">
                <a:latin typeface="Franklin Gothic Book" pitchFamily="34" charset="0"/>
              </a:rPr>
              <a:t> </a:t>
            </a:r>
            <a:r>
              <a:rPr lang="cs-CZ" sz="2100" b="1" dirty="0" err="1" smtClean="0">
                <a:latin typeface="Franklin Gothic Book" pitchFamily="34" charset="0"/>
              </a:rPr>
              <a:t>company</a:t>
            </a:r>
            <a:r>
              <a:rPr lang="cs-CZ" sz="2100" b="1" dirty="0" smtClean="0">
                <a:latin typeface="Franklin Gothic Book" pitchFamily="34" charset="0"/>
              </a:rPr>
              <a:t> = </a:t>
            </a:r>
            <a:r>
              <a:rPr lang="cs-CZ" sz="2100" b="1" dirty="0" err="1" smtClean="0">
                <a:latin typeface="Franklin Gothic Book" pitchFamily="34" charset="0"/>
              </a:rPr>
              <a:t>one</a:t>
            </a:r>
            <a:r>
              <a:rPr lang="cs-CZ" sz="2100" b="1" dirty="0" smtClean="0">
                <a:latin typeface="Franklin Gothic Book" pitchFamily="34" charset="0"/>
              </a:rPr>
              <a:t> slide)</a:t>
            </a:r>
          </a:p>
          <a:p>
            <a:pPr lvl="1">
              <a:spcAft>
                <a:spcPts val="526"/>
              </a:spcAft>
              <a:buClr>
                <a:schemeClr val="accent2"/>
              </a:buClr>
            </a:pPr>
            <a:endParaRPr lang="cs-CZ" sz="2100" b="1" dirty="0" smtClean="0">
              <a:latin typeface="Franklin Gothic Book" pitchFamily="34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8014407" y="6170760"/>
            <a:ext cx="825472" cy="42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8916" tIns="39458" rIns="78916" bIns="39458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cs-CZ" sz="1100" dirty="0" err="1" smtClean="0">
                <a:latin typeface="Franklin Gothic Book" pitchFamily="34" charset="0"/>
              </a:rPr>
              <a:t>Page</a:t>
            </a:r>
            <a:r>
              <a:rPr lang="cs-CZ" sz="1100" dirty="0" smtClean="0">
                <a:latin typeface="Franklin Gothic Book" pitchFamily="34" charset="0"/>
              </a:rPr>
              <a:t> </a:t>
            </a:r>
            <a:fld id="{82ADEAE8-B916-46B4-9654-539B374C2185}" type="slidenum">
              <a:rPr lang="cs-CZ" sz="1100" smtClean="0">
                <a:latin typeface="Franklin Gothic Book" pitchFamily="34" charset="0"/>
              </a:rPr>
              <a:pPr algn="r"/>
              <a:t>1</a:t>
            </a:fld>
            <a:endParaRPr lang="cs-CZ" sz="1100" dirty="0">
              <a:latin typeface="Franklin Gothic Book" pitchFamily="34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76979" y="1403095"/>
            <a:ext cx="7266874" cy="45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8916" tIns="39458" rIns="78916" bIns="3945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cs-CZ" sz="2800" b="1" dirty="0" err="1" smtClean="0">
                <a:solidFill>
                  <a:srgbClr val="034E8F"/>
                </a:solidFill>
                <a:latin typeface="Franklin Gothic Book" pitchFamily="34" charset="0"/>
              </a:rPr>
              <a:t>Name</a:t>
            </a:r>
            <a:r>
              <a:rPr lang="cs-CZ" sz="2800" b="1" dirty="0" smtClean="0">
                <a:solidFill>
                  <a:srgbClr val="034E8F"/>
                </a:solidFill>
                <a:latin typeface="Franklin Gothic Book" pitchFamily="34" charset="0"/>
              </a:rPr>
              <a:t> </a:t>
            </a:r>
            <a:r>
              <a:rPr lang="cs-CZ" sz="2800" b="1" dirty="0" err="1" smtClean="0">
                <a:solidFill>
                  <a:srgbClr val="034E8F"/>
                </a:solidFill>
                <a:latin typeface="Franklin Gothic Book" pitchFamily="34" charset="0"/>
              </a:rPr>
              <a:t>of</a:t>
            </a:r>
            <a:r>
              <a:rPr lang="cs-CZ" sz="2800" b="1" dirty="0" smtClean="0">
                <a:solidFill>
                  <a:srgbClr val="034E8F"/>
                </a:solidFill>
                <a:latin typeface="Franklin Gothic Book" pitchFamily="34" charset="0"/>
              </a:rPr>
              <a:t> </a:t>
            </a:r>
            <a:r>
              <a:rPr lang="cs-CZ" sz="2800" b="1" dirty="0" err="1" smtClean="0">
                <a:solidFill>
                  <a:srgbClr val="034E8F"/>
                </a:solidFill>
                <a:latin typeface="Franklin Gothic Book" pitchFamily="34" charset="0"/>
              </a:rPr>
              <a:t>the</a:t>
            </a:r>
            <a:r>
              <a:rPr lang="cs-CZ" sz="2800" b="1" dirty="0" smtClean="0">
                <a:solidFill>
                  <a:srgbClr val="034E8F"/>
                </a:solidFill>
                <a:latin typeface="Franklin Gothic Book" pitchFamily="34" charset="0"/>
              </a:rPr>
              <a:t> </a:t>
            </a:r>
            <a:r>
              <a:rPr lang="cs-CZ" sz="2800" b="1" dirty="0" err="1" smtClean="0">
                <a:solidFill>
                  <a:srgbClr val="034E8F"/>
                </a:solidFill>
                <a:latin typeface="Franklin Gothic Book" pitchFamily="34" charset="0"/>
              </a:rPr>
              <a:t>company</a:t>
            </a:r>
            <a:endParaRPr lang="cs-CZ" sz="2800" b="1" dirty="0" smtClean="0">
              <a:solidFill>
                <a:srgbClr val="034E8F"/>
              </a:solidFill>
              <a:latin typeface="Franklin Gothic Book" pitchFamily="34" charset="0"/>
            </a:endParaRPr>
          </a:p>
          <a:p>
            <a:pPr>
              <a:lnSpc>
                <a:spcPct val="95000"/>
              </a:lnSpc>
            </a:pPr>
            <a:r>
              <a:rPr lang="cs-CZ" sz="2500" b="1" dirty="0" smtClean="0">
                <a:solidFill>
                  <a:srgbClr val="034E8F"/>
                </a:solidFill>
                <a:latin typeface="Franklin Gothic Medium" pitchFamily="34" charset="0"/>
              </a:rPr>
              <a:t> </a:t>
            </a:r>
            <a:endParaRPr lang="cs-CZ" sz="2500" b="1" dirty="0">
              <a:solidFill>
                <a:srgbClr val="034E8F"/>
              </a:solidFill>
              <a:latin typeface="Franklin Gothic Medium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648245" y="553522"/>
            <a:ext cx="3941355" cy="296405"/>
          </a:xfrm>
          <a:prstGeom prst="rect">
            <a:avLst/>
          </a:prstGeom>
          <a:noFill/>
        </p:spPr>
        <p:txBody>
          <a:bodyPr wrap="square" lIns="80178" tIns="40089" rIns="80178" bIns="40089" rtlCol="0">
            <a:spAutoFit/>
          </a:bodyPr>
          <a:lstStyle/>
          <a:p>
            <a:pPr algn="r"/>
            <a:r>
              <a:rPr lang="cs-CZ" sz="1400" dirty="0">
                <a:latin typeface="Franklin Gothic Demi" pitchFamily="34" charset="0"/>
              </a:rPr>
              <a:t>www.komora.</a:t>
            </a:r>
            <a:r>
              <a:rPr lang="cs-CZ" sz="1400" dirty="0" err="1">
                <a:latin typeface="Franklin Gothic Demi" pitchFamily="34" charset="0"/>
              </a:rPr>
              <a:t>cz</a:t>
            </a:r>
            <a:endParaRPr lang="cs-CZ" sz="1400" dirty="0">
              <a:latin typeface="Franklin Gothic Demi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786074" y="292114"/>
            <a:ext cx="4803527" cy="357960"/>
          </a:xfrm>
          <a:prstGeom prst="rect">
            <a:avLst/>
          </a:prstGeom>
          <a:noFill/>
        </p:spPr>
        <p:txBody>
          <a:bodyPr wrap="square" lIns="80178" tIns="40089" rIns="80178" bIns="40089" rtlCol="0">
            <a:spAutoFit/>
          </a:bodyPr>
          <a:lstStyle/>
          <a:p>
            <a:pPr algn="r"/>
            <a:r>
              <a:rPr lang="cs-CZ" smtClean="0">
                <a:latin typeface="Franklin Gothic Demi" pitchFamily="34" charset="0"/>
              </a:rPr>
              <a:t>CZECH CHAMBER OF COMMERCE</a:t>
            </a:r>
            <a:endParaRPr lang="cs-CZ"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365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K_CZ_POZADI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Předvádění na obrazovce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HK_CZ_POZADI</vt:lpstr>
      <vt:lpstr>Snímek 1</vt:lpstr>
    </vt:vector>
  </TitlesOfParts>
  <Company>HKCR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veselka</dc:creator>
  <cp:lastModifiedBy>veselka</cp:lastModifiedBy>
  <cp:revision>4</cp:revision>
  <dcterms:created xsi:type="dcterms:W3CDTF">2015-01-22T10:10:53Z</dcterms:created>
  <dcterms:modified xsi:type="dcterms:W3CDTF">2015-04-22T14:23:43Z</dcterms:modified>
</cp:coreProperties>
</file>