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4"/>
  </p:notesMasterIdLst>
  <p:sldIdLst>
    <p:sldId id="256" r:id="rId2"/>
    <p:sldId id="258" r:id="rId3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936" cy="40052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" name="Shape 31"/>
          <p:cNvSpPr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layout with centered title and subtitle placeholder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7799" cy="1258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7799" cy="43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7799" cy="1258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7799" cy="43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bestcg/videos/10152514665064737/" TargetMode="External"/><Relationship Id="rId5" Type="http://schemas.openxmlformats.org/officeDocument/2006/relationships/hyperlink" Target="https://en.wikipedia.org/wiki/Winged_Lion_Memoria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" y="1876425"/>
            <a:ext cx="10079036" cy="568166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title" idx="4294967295"/>
          </p:nvPr>
        </p:nvSpPr>
        <p:spPr>
          <a:xfrm>
            <a:off x="503237" y="625475"/>
            <a:ext cx="9070974" cy="1262062"/>
          </a:xfrm>
          <a:prstGeom prst="rect">
            <a:avLst/>
          </a:prstGeom>
          <a:noFill/>
          <a:ln>
            <a:noFill/>
          </a:ln>
        </p:spPr>
        <p:txBody>
          <a:bodyPr lIns="0" tIns="3922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Okřídlený lev dokončení památníku</a:t>
            </a: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1" y="28575"/>
            <a:ext cx="1927224" cy="55721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/>
          <p:nvPr/>
        </p:nvSpPr>
        <p:spPr>
          <a:xfrm>
            <a:off x="2952750" y="6264275"/>
            <a:ext cx="7127875" cy="129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3024186" y="6156325"/>
            <a:ext cx="7127875" cy="1585912"/>
          </a:xfrm>
          <a:prstGeom prst="rect">
            <a:avLst/>
          </a:prstGeom>
          <a:noFill/>
          <a:ln>
            <a:noFill/>
          </a:ln>
        </p:spPr>
        <p:txBody>
          <a:bodyPr lIns="90000" tIns="60825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„Tento památník je výrazem vděčnosti britské komunity 2500 československých letců, kteří sloužili v královském letectvu v letech 1940-1945 ve jménu svobodné Evropy.“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0587"/>
            <a:ext cx="10080624" cy="671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1" y="173036"/>
            <a:ext cx="1927224" cy="55721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503223" y="6696075"/>
            <a:ext cx="7142100" cy="87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sng">
                <a:latin typeface="Arial"/>
                <a:ea typeface="Arial"/>
                <a:cs typeface="Arial"/>
                <a:sym typeface="Arial"/>
                <a:hlinkClick r:id="rId5"/>
              </a:rPr>
              <a:t>https://en.wikipedia.org/wiki/Winged_Lion_Memorial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sng">
                <a:latin typeface="Arial"/>
                <a:ea typeface="Arial"/>
                <a:cs typeface="Arial"/>
                <a:sym typeface="Arial"/>
                <a:hlinkClick r:id="rId6"/>
              </a:rPr>
              <a:t>https://www.facebook.com/bestcg/videos/10152514665064737/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sng">
              <a:latin typeface="Arial"/>
              <a:ea typeface="Arial"/>
              <a:cs typeface="Arial"/>
              <a:sym typeface="Arial"/>
              <a:hlinkClick r:id="rId6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</Words>
  <Application>Microsoft Office PowerPoint</Application>
  <PresentationFormat>Vlastní</PresentationFormat>
  <Paragraphs>5</Paragraphs>
  <Slides>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POI_THEME_TEMPLATE_DESIGN</vt:lpstr>
      <vt:lpstr>Okřídlený lev dokončení památníku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Okřídlený lev dokončení památníku</dc:title>
  <dc:creator>Dušan Švarc</dc:creator>
  <cp:lastModifiedBy>Dušan Švarc</cp:lastModifiedBy>
  <cp:revision>6</cp:revision>
  <dcterms:modified xsi:type="dcterms:W3CDTF">2017-06-23T07:37:04Z</dcterms:modified>
</cp:coreProperties>
</file>